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4" r:id="rId6"/>
    <p:sldId id="262" r:id="rId7"/>
    <p:sldId id="267" r:id="rId8"/>
    <p:sldId id="271" r:id="rId9"/>
    <p:sldId id="272" r:id="rId10"/>
    <p:sldId id="261" r:id="rId11"/>
    <p:sldId id="265" r:id="rId12"/>
    <p:sldId id="266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DC92D-D672-4F8B-A189-4F5D6EF6FD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E6227-159D-470A-9EE4-01557B3038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78E59-C0A3-4F3B-B039-22EC3473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F3851-68AC-424A-AE6D-0BF01B49D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BFFAF-9445-4025-8C63-77C9BF5E7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76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C6FF9-95F9-4AF5-A26B-8CE593E42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D5B414-85A1-4764-94FC-24EC23D67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14BEC-C80C-4BF2-91A1-C90C2D864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F4A02-4BD7-4F1F-88D9-EF7D6491F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76EC5-0DB0-4985-9514-65E9DF11C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1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BA0031-386A-4553-B711-2A3C81AAB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BCEC1C-5837-4674-A122-0FA02BAA63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B0CC2-E881-41CA-905B-797E292A7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D7D46-580C-49FF-86F3-8D66B4FCF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8C258-607B-42E4-86AB-E57BB05F9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942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95783-E23B-4942-9264-749935F68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5624E-DF7A-49A5-8455-B13D82D31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ADB7-3427-4DF1-9357-112BC4D2F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C40FE-0F13-4DC4-9C97-CC891A3DD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4AF19-2344-48CD-90CF-78C3708F2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67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B4F56-8AD4-436A-A9A9-5EFD43A0E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A6CBC-40B6-4FCE-8195-923B4B656A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28403-ED28-44F1-B805-A5A29DAF0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B0EEC-FFEF-4ECE-97C0-0FA2ADAD9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27571F-2B2E-4320-85F5-0DD5267F0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91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D40D8-7123-4BB4-B7D6-BA948BBEA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4DEB4-8A6C-489F-8BDA-673CC7E8BF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0209F9-2EA4-4CDC-B352-B01DAA86A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63BDA-662C-4A4B-9520-69C5827BC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41602E-251A-45E5-8C20-20215794C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E53C2E-4CAB-4EC7-A55E-11946C77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00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4A607-A0DF-44F7-B344-619F70BAC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34794-CE56-49E3-8847-3E29EAD6EB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405FDF-DCD5-4C10-A4E7-37B3D6E094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1E52DD-93EC-4E7D-96FE-B188461E18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23E1C2-D945-41E6-BCC9-6AC1C64BF1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00CCF1-1DF2-46AA-8803-BF6196E82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61FBBD-D506-4413-898C-F2AE4E73C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1DC395-A6C1-4FCD-9109-67451DC6E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09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44FF9-AEB7-41C3-B73D-C2EF09EB7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85841C-28FE-493F-804F-EB1A5694C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971AE5-752F-4B55-876F-B76C6DE05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A5B25F-5600-4678-B671-3C31E9C04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9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575046-2256-4688-AD9C-220CE0902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3983BA-0A6C-4B53-8D75-477DBC43D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57F957-C20E-4117-A567-79FC9E57A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436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0A9DA-3827-4EB6-96DC-BE32E305D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0C1DF-028B-4780-9D53-F4DAB7870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934876-E647-48F9-9B49-B48D36FD2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F019C3-5839-44C5-8FB5-910F7E31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BA115-F77C-417E-A0F4-2EAC4608D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842BBE-ADA9-45F1-A734-8E40DF71A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11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9134C-A4E7-49E8-8EBB-B4B16FAC9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480190-F499-4522-A22E-AC13419389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08E032-2C60-4678-929C-F0B367B24C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26CE4-9E9E-4A80-BDF1-16BC92420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07AC91-D6AD-4B49-B966-E713D94C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1A3D7-5660-4C7B-A9FF-41F06E855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396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8BFADD-3543-4E7C-9F42-2B553188D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6C52F-7F1B-4F19-AD44-71C81ACF6A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9D34B-244D-4652-9386-3CA33F4F1F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A341C-41A8-44D2-B419-C1324E2F4A16}" type="datetimeFigureOut">
              <a:rPr lang="en-US" smtClean="0"/>
              <a:t>6/25/2020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268B6-0547-4FEB-93EF-959C4A0B6B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23AC3-67EE-48F5-A6FC-13779FD6B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5384F-AF0A-4243-B11C-023B74966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06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2DE1-57E3-48A9-9726-52C4B9CC5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Neurolabware</a:t>
            </a:r>
            <a:br>
              <a:rPr lang="en-US" dirty="0"/>
            </a:br>
            <a:r>
              <a:rPr lang="en-US" dirty="0"/>
              <a:t>collected wisdom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5D678A-4E07-4602-A2AA-58ACE133EB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Whatever makes it work…</a:t>
            </a:r>
          </a:p>
        </p:txBody>
      </p:sp>
    </p:spTree>
    <p:extLst>
      <p:ext uri="{BB962C8B-B14F-4D97-AF65-F5344CB8AC3E}">
        <p14:creationId xmlns:p14="http://schemas.microsoft.com/office/powerpoint/2010/main" val="1717184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D52FE-1D51-4E91-997C-866E3E5C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after manual z move and pressing focus: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mesoscope</a:t>
            </a:r>
            <a:r>
              <a:rPr lang="en-US" dirty="0"/>
              <a:t> panorama enabled)</a:t>
            </a:r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5BB4AF8-46D3-4841-86D4-D7069D0E35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389" y="1825625"/>
            <a:ext cx="6977221" cy="4351338"/>
          </a:xfrm>
        </p:spPr>
      </p:pic>
    </p:spTree>
    <p:extLst>
      <p:ext uri="{BB962C8B-B14F-4D97-AF65-F5344CB8AC3E}">
        <p14:creationId xmlns:p14="http://schemas.microsoft.com/office/powerpoint/2010/main" val="1220666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3A628-08A6-474F-8643-6F1835468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Bug: setting up a meso panorama before first acquisition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BC22309-6461-46B4-A073-165F2FBA0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642" y="1825625"/>
            <a:ext cx="4864715" cy="4351338"/>
          </a:xfrm>
        </p:spPr>
      </p:pic>
    </p:spTree>
    <p:extLst>
      <p:ext uri="{BB962C8B-B14F-4D97-AF65-F5344CB8AC3E}">
        <p14:creationId xmlns:p14="http://schemas.microsoft.com/office/powerpoint/2010/main" val="964576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41E99-5525-4B1A-A2F4-6342D9D22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Inconsistency: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81111-5528-41F7-AA18-F7D223EAD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Zero XYZ buttons in </a:t>
            </a:r>
            <a:r>
              <a:rPr lang="en-US" dirty="0" err="1"/>
              <a:t>Scanbox</a:t>
            </a:r>
            <a:r>
              <a:rPr lang="en-US" dirty="0"/>
              <a:t> seem to move objective (a warning is displayed), whereas Zero button on Knobby just “renames” the current position to all-zeros </a:t>
            </a:r>
            <a:r>
              <a:rPr lang="en-US" dirty="0">
                <a:sym typeface="Wingdings" panose="05000000000000000000" pitchFamily="2" charset="2"/>
              </a:rPr>
              <a:t> make nomenclature consistent</a:t>
            </a:r>
            <a:endParaRPr lang="en-US" dirty="0"/>
          </a:p>
          <a:p>
            <a:r>
              <a:rPr lang="en-US" dirty="0"/>
              <a:t>A “rename to zero” button in the GUI would be useful</a:t>
            </a:r>
          </a:p>
        </p:txBody>
      </p:sp>
    </p:spTree>
    <p:extLst>
      <p:ext uri="{BB962C8B-B14F-4D97-AF65-F5344CB8AC3E}">
        <p14:creationId xmlns:p14="http://schemas.microsoft.com/office/powerpoint/2010/main" val="2645790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E1E5A-97B4-4041-896B-019497D94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5DA85-46D9-49E9-A8C6-56889D134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Laser power sliders crashed at one point without an error message: change of slider pos would not cause change of laser power, displayed percentage not changing either</a:t>
            </a:r>
          </a:p>
        </p:txBody>
      </p:sp>
    </p:spTree>
    <p:extLst>
      <p:ext uri="{BB962C8B-B14F-4D97-AF65-F5344CB8AC3E}">
        <p14:creationId xmlns:p14="http://schemas.microsoft.com/office/powerpoint/2010/main" val="2909297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F5A94-D6A8-41C0-86C7-147C7AF86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710584"/>
          </a:xfrm>
        </p:spPr>
        <p:txBody>
          <a:bodyPr>
            <a:noAutofit/>
          </a:bodyPr>
          <a:lstStyle/>
          <a:p>
            <a:r>
              <a:rPr lang="en-US" sz="2400" dirty="0"/>
              <a:t>BUG: </a:t>
            </a:r>
            <a:br>
              <a:rPr lang="en-US" sz="2400" dirty="0"/>
            </a:br>
            <a:r>
              <a:rPr lang="en-US" sz="2400" dirty="0"/>
              <a:t>meso window ignores flipping h axis: </a:t>
            </a:r>
            <a:br>
              <a:rPr lang="en-US" sz="2400" dirty="0"/>
            </a:br>
            <a:r>
              <a:rPr lang="en-US" sz="2400" dirty="0" err="1"/>
              <a:t>sbconfig.hsync_sign</a:t>
            </a:r>
            <a:r>
              <a:rPr lang="en-US" sz="2400" dirty="0"/>
              <a:t>    = 1;             </a:t>
            </a:r>
            <a:br>
              <a:rPr lang="en-US" sz="2400" dirty="0"/>
            </a:br>
            <a:r>
              <a:rPr lang="en-US" sz="2400" dirty="0"/>
              <a:t>(% 0-normal, 1-flip horizontal)</a:t>
            </a:r>
            <a:br>
              <a:rPr lang="en-US" sz="2400" dirty="0"/>
            </a:br>
            <a:r>
              <a:rPr lang="en-US" sz="2400" dirty="0"/>
              <a:t>(orientation within strip is correct, but sequence of stripes would have to be flipped horizontally</a:t>
            </a:r>
          </a:p>
        </p:txBody>
      </p:sp>
      <p:pic>
        <p:nvPicPr>
          <p:cNvPr id="5" name="Content Placeholder 4" descr="A close up of a screen&#10;&#10;Description automatically generated">
            <a:extLst>
              <a:ext uri="{FF2B5EF4-FFF2-40B4-BE49-F238E27FC236}">
                <a16:creationId xmlns:a16="http://schemas.microsoft.com/office/drawing/2014/main" id="{0BEE65B4-A72D-44CA-B612-006FA6A2D7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926" y="2482367"/>
            <a:ext cx="4664276" cy="4351338"/>
          </a:xfrm>
        </p:spPr>
      </p:pic>
    </p:spTree>
    <p:extLst>
      <p:ext uri="{BB962C8B-B14F-4D97-AF65-F5344CB8AC3E}">
        <p14:creationId xmlns:p14="http://schemas.microsoft.com/office/powerpoint/2010/main" val="1277332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115AA-7ECF-4ABF-910E-72BFB0C69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02AD8-19BF-46FF-B2D1-CD1CFAE39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5693"/>
            <a:ext cx="10515600" cy="4351338"/>
          </a:xfrm>
        </p:spPr>
        <p:txBody>
          <a:bodyPr>
            <a:normAutofit/>
          </a:bodyPr>
          <a:lstStyle/>
          <a:p>
            <a:r>
              <a:rPr lang="en-US" sz="1600" dirty="0"/>
              <a:t>Last group of digits in file name has to have three digits 000</a:t>
            </a:r>
          </a:p>
          <a:p>
            <a:r>
              <a:rPr lang="en-US" sz="1600" dirty="0" err="1"/>
              <a:t>sbxread_all</a:t>
            </a:r>
            <a:r>
              <a:rPr lang="en-US" sz="1600" dirty="0"/>
              <a:t>() reads all frames in file and returns raw data and info struct</a:t>
            </a:r>
          </a:p>
          <a:p>
            <a:endParaRPr lang="en-US" sz="1600" dirty="0"/>
          </a:p>
          <a:p>
            <a:r>
              <a:rPr lang="en-US" sz="1600" dirty="0"/>
              <a:t>Orientation of Knobby/Lab frame axes in </a:t>
            </a:r>
            <a:r>
              <a:rPr lang="en-US" sz="1600" dirty="0" err="1"/>
              <a:t>Scanbox</a:t>
            </a:r>
            <a:r>
              <a:rPr lang="en-US" sz="1600" dirty="0"/>
              <a:t> images: see photo below. Note that this is HORRIBLE, because it means that there is now direct rotation that brings the image orientation in sync with any top-down view in the lab frame.</a:t>
            </a:r>
          </a:p>
          <a:p>
            <a:r>
              <a:rPr lang="en-US" sz="1600" dirty="0"/>
              <a:t>If the mouse is looking towards the computer, then the </a:t>
            </a:r>
            <a:r>
              <a:rPr lang="en-US" sz="1600" dirty="0" err="1"/>
              <a:t>Scanbox</a:t>
            </a:r>
            <a:r>
              <a:rPr lang="en-US" sz="1600" dirty="0"/>
              <a:t> images must be flipped vertically and then rotated 90deg right to orient mouse A direction towards up in image, and mouse L direction towards L in image.</a:t>
            </a:r>
          </a:p>
          <a:p>
            <a:endParaRPr lang="en-US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0A3A8A-C485-4FCB-9A5B-50A83FC869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8" t="31707" r="10814" b="25041"/>
          <a:stretch/>
        </p:blipFill>
        <p:spPr>
          <a:xfrm>
            <a:off x="5073805" y="3891776"/>
            <a:ext cx="7025269" cy="296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047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2C98F-04E1-4466-8DA8-A244BAB8A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Mesoscopic panorama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2EE02-CE48-49A3-9F51-A636FEA22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582" y="1567007"/>
            <a:ext cx="10515600" cy="4351338"/>
          </a:xfrm>
        </p:spPr>
        <p:txBody>
          <a:bodyPr/>
          <a:lstStyle/>
          <a:p>
            <a:pPr lvl="1"/>
            <a:r>
              <a:rPr lang="en-US" dirty="0"/>
              <a:t>Set Magnification &gt;= 2x. The larger the magnification the more even the brightness across columns in the panorama</a:t>
            </a:r>
          </a:p>
          <a:p>
            <a:pPr lvl="1"/>
            <a:r>
              <a:rPr lang="en-US" dirty="0"/>
              <a:t>Choose no of patches such that calculated FOV indicator is not red</a:t>
            </a:r>
          </a:p>
          <a:p>
            <a:pPr lvl="1"/>
            <a:r>
              <a:rPr lang="en-US" dirty="0"/>
              <a:t>E.g. for good coverage of most of the 5 x 4.5 mm FOV:</a:t>
            </a:r>
          </a:p>
        </p:txBody>
      </p:sp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442F5D0-95ED-40FD-BAB4-E7AF960438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75928"/>
            <a:ext cx="6733311" cy="358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819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0C6AA-D7BC-4B6E-A17A-F0B33A6D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Mesoscopic panorama + z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40DC3-F059-4802-97D0-8BEA1191B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400752"/>
            <a:ext cx="3512127" cy="4907684"/>
          </a:xfrm>
        </p:spPr>
        <p:txBody>
          <a:bodyPr>
            <a:normAutofit/>
          </a:bodyPr>
          <a:lstStyle/>
          <a:p>
            <a:r>
              <a:rPr lang="en-US" sz="1400" dirty="0"/>
              <a:t>First set up panorama as on previous slide</a:t>
            </a:r>
            <a:br>
              <a:rPr lang="en-US" sz="1400" dirty="0"/>
            </a:br>
            <a:r>
              <a:rPr lang="en-US" sz="1400" dirty="0"/>
              <a:t>(disable rolling average)</a:t>
            </a:r>
          </a:p>
          <a:p>
            <a:r>
              <a:rPr lang="en-US" sz="1400" dirty="0"/>
              <a:t>Move to deepest position (here: -550 um)</a:t>
            </a:r>
          </a:p>
          <a:p>
            <a:r>
              <a:rPr lang="en-US" sz="1400" dirty="0"/>
              <a:t>Set up knobby scheduler as shown here, using range, step, frames inputs</a:t>
            </a:r>
          </a:p>
          <a:p>
            <a:r>
              <a:rPr lang="en-US" sz="1400" dirty="0"/>
              <a:t>Enable arm and return</a:t>
            </a:r>
          </a:p>
          <a:p>
            <a:r>
              <a:rPr lang="en-US" sz="1400" dirty="0"/>
              <a:t>Increase number of Total frames by one. Due to some bug, </a:t>
            </a:r>
            <a:r>
              <a:rPr lang="en-US" sz="1400" dirty="0" err="1"/>
              <a:t>Scanbox</a:t>
            </a:r>
            <a:r>
              <a:rPr lang="en-US" sz="1400" dirty="0"/>
              <a:t> always saves one frame less than requested</a:t>
            </a:r>
          </a:p>
          <a:p>
            <a:r>
              <a:rPr lang="en-US" sz="1400" dirty="0"/>
              <a:t>Grab</a:t>
            </a:r>
          </a:p>
          <a:p>
            <a:r>
              <a:rPr lang="en-US" sz="1400" dirty="0"/>
              <a:t>Adjust laser power manually during acquisition to avoid overexposure</a:t>
            </a:r>
          </a:p>
          <a:p>
            <a:r>
              <a:rPr lang="en-US" sz="1400" dirty="0"/>
              <a:t>Use function </a:t>
            </a:r>
            <a:r>
              <a:rPr lang="en-US" sz="1400" dirty="0" err="1"/>
              <a:t>mesoscope_stack_to_tif</a:t>
            </a:r>
            <a:r>
              <a:rPr lang="en-US" sz="1400" dirty="0"/>
              <a:t>() to convert</a:t>
            </a:r>
          </a:p>
        </p:txBody>
      </p:sp>
      <p:pic>
        <p:nvPicPr>
          <p:cNvPr id="4" name="Content Placeholder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470789C-E893-4713-B350-F4F65C96D7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681" y="2436379"/>
            <a:ext cx="817931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076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D69DC-9EFC-40B8-B47E-2BC0CFADD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ROIs in </a:t>
            </a:r>
            <a:r>
              <a:rPr lang="en-US" dirty="0" err="1"/>
              <a:t>mesoscope</a:t>
            </a:r>
            <a:r>
              <a:rPr lang="en-US" dirty="0"/>
              <a:t>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A275-8CE9-4B1B-902A-59EDB111A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“Add ROI”</a:t>
            </a:r>
          </a:p>
          <a:p>
            <a:r>
              <a:rPr lang="en-US" dirty="0"/>
              <a:t>Position ROI</a:t>
            </a:r>
          </a:p>
          <a:p>
            <a:r>
              <a:rPr lang="en-US" dirty="0"/>
              <a:t>Double-clicking ROI adds it to </a:t>
            </a:r>
            <a:r>
              <a:rPr lang="en-US" dirty="0" err="1"/>
              <a:t>Mesoscope</a:t>
            </a:r>
            <a:r>
              <a:rPr lang="en-US" dirty="0"/>
              <a:t> panel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EF459E9-A5F4-4A5C-8CC1-0A7054E37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3564"/>
            <a:ext cx="6898984" cy="3670209"/>
          </a:xfrm>
          <a:prstGeom prst="rect">
            <a:avLst/>
          </a:prstGeom>
        </p:spPr>
      </p:pic>
      <p:pic>
        <p:nvPicPr>
          <p:cNvPr id="7" name="Picture 6" descr="A picture containing green, sitting, monitor, white&#10;&#10;Description automatically generated">
            <a:extLst>
              <a:ext uri="{FF2B5EF4-FFF2-40B4-BE49-F238E27FC236}">
                <a16:creationId xmlns:a16="http://schemas.microsoft.com/office/drawing/2014/main" id="{F1898D27-99FF-4768-887D-714C311AB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5077" y="2237508"/>
            <a:ext cx="4986923" cy="462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501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B7D92-3D18-469D-B044-870525C02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stripe brightness mismatches in </a:t>
            </a:r>
            <a:r>
              <a:rPr lang="en-US" dirty="0" err="1"/>
              <a:t>mesoscope</a:t>
            </a:r>
            <a:r>
              <a:rPr lang="en-US" dirty="0"/>
              <a:t> panorama mode</a:t>
            </a:r>
          </a:p>
        </p:txBody>
      </p:sp>
      <p:pic>
        <p:nvPicPr>
          <p:cNvPr id="5" name="Content Placeholder 4" descr="A picture containing green, sitting, monitor&#10;&#10;Description automatically generated">
            <a:extLst>
              <a:ext uri="{FF2B5EF4-FFF2-40B4-BE49-F238E27FC236}">
                <a16:creationId xmlns:a16="http://schemas.microsoft.com/office/drawing/2014/main" id="{B6E5BD52-75EC-491F-BB52-1615F9AB82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306" y="2075007"/>
            <a:ext cx="4694079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E5CAC7-FA13-4911-A7DB-39908C2EA1DB}"/>
              </a:ext>
            </a:extLst>
          </p:cNvPr>
          <p:cNvSpPr txBox="1"/>
          <p:nvPr/>
        </p:nvSpPr>
        <p:spPr>
          <a:xfrm>
            <a:off x="480291" y="1930400"/>
            <a:ext cx="53016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Yang advises: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Observe beam at entrance port iris with IR viewer and center if necessary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Alternatively, walk beam during acquisition until brightness flatness improves</a:t>
            </a:r>
          </a:p>
        </p:txBody>
      </p:sp>
    </p:spTree>
    <p:extLst>
      <p:ext uri="{BB962C8B-B14F-4D97-AF65-F5344CB8AC3E}">
        <p14:creationId xmlns:p14="http://schemas.microsoft.com/office/powerpoint/2010/main" val="1202193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246A5-B3E5-4134-86D6-E5A3C342C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3EF90-A498-4AD0-A440-853DD1BBB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that </a:t>
            </a:r>
            <a:r>
              <a:rPr lang="en-US" dirty="0" err="1"/>
              <a:t>unlabelled</a:t>
            </a:r>
            <a:r>
              <a:rPr lang="en-US" dirty="0"/>
              <a:t> slider for that appears in the meso window after adding an ROI?</a:t>
            </a:r>
          </a:p>
        </p:txBody>
      </p:sp>
    </p:spTree>
    <p:extLst>
      <p:ext uri="{BB962C8B-B14F-4D97-AF65-F5344CB8AC3E}">
        <p14:creationId xmlns:p14="http://schemas.microsoft.com/office/powerpoint/2010/main" val="4063334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2EE24-6D46-4C56-ACE1-B9B5EE0C7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94802"/>
          </a:xfrm>
        </p:spPr>
        <p:txBody>
          <a:bodyPr>
            <a:normAutofit/>
          </a:bodyPr>
          <a:lstStyle/>
          <a:p>
            <a:pPr algn="ctr"/>
            <a:r>
              <a:rPr lang="en-US" sz="28700" dirty="0"/>
              <a:t>BUGS</a:t>
            </a:r>
          </a:p>
        </p:txBody>
      </p:sp>
    </p:spTree>
    <p:extLst>
      <p:ext uri="{BB962C8B-B14F-4D97-AF65-F5344CB8AC3E}">
        <p14:creationId xmlns:p14="http://schemas.microsoft.com/office/powerpoint/2010/main" val="186565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84A00-CD1D-4327-9D51-AA9D06DF7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Scanbox</a:t>
            </a:r>
            <a:r>
              <a:rPr lang="en-US" dirty="0"/>
              <a:t> always saves one frame less than specified in the “Total frames” textbox in the GUI. Not sure if first or last frame is omitted.</a:t>
            </a:r>
          </a:p>
        </p:txBody>
      </p:sp>
    </p:spTree>
    <p:extLst>
      <p:ext uri="{BB962C8B-B14F-4D97-AF65-F5344CB8AC3E}">
        <p14:creationId xmlns:p14="http://schemas.microsoft.com/office/powerpoint/2010/main" val="1692861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2212</TotalTime>
  <Words>518</Words>
  <Application>Microsoft Office PowerPoint</Application>
  <PresentationFormat>Widescreen</PresentationFormat>
  <Paragraphs>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Neurolabware collected wisdom</vt:lpstr>
      <vt:lpstr>General</vt:lpstr>
      <vt:lpstr>Mesoscopic panorama</vt:lpstr>
      <vt:lpstr>Mesoscopic panorama + z stack</vt:lpstr>
      <vt:lpstr>Defining ROIs in mesoscope window</vt:lpstr>
      <vt:lpstr>Problem: stripe brightness mismatches in mesoscope panorama mode</vt:lpstr>
      <vt:lpstr>Open Questions</vt:lpstr>
      <vt:lpstr>BUGS</vt:lpstr>
      <vt:lpstr>PowerPoint Presentation</vt:lpstr>
      <vt:lpstr>Error after manual z move and pressing focus: (mesoscope panorama enabled)</vt:lpstr>
      <vt:lpstr>Bug: setting up a meso panorama before first acquisition</vt:lpstr>
      <vt:lpstr>Inconsistency:</vt:lpstr>
      <vt:lpstr>BUG</vt:lpstr>
      <vt:lpstr>BUG:  meso window ignores flipping h axis:  sbconfig.hsync_sign    = 1;              (% 0-normal, 1-flip horizontal) (orientation within strip is correct, but sequence of stripes would have to be flipped horizontally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myadmin</dc:creator>
  <cp:lastModifiedBy>myadmin</cp:lastModifiedBy>
  <cp:revision>49</cp:revision>
  <dcterms:created xsi:type="dcterms:W3CDTF">2019-12-12T18:26:50Z</dcterms:created>
  <dcterms:modified xsi:type="dcterms:W3CDTF">2020-06-25T21:43:30Z</dcterms:modified>
</cp:coreProperties>
</file>

<file path=docProps/thumbnail.jpeg>
</file>